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274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8790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532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754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074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9460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643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513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4578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9239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485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1953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0121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804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569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8917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408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CCE5C6C-F741-4D5B-A4F2-25001888EF0B}" type="datetimeFigureOut">
              <a:rPr lang="zh-TW" altLang="en-US" smtClean="0"/>
              <a:t>2017/8/28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72420E-DAE7-48BC-A095-146F034DF7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9458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fl.org.tw/course.php?sn=28&amp;action=course_pag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職場英文實務班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黃麗雯  </a:t>
            </a:r>
            <a:r>
              <a:rPr lang="en-US" altLang="zh-TW" dirty="0" smtClean="0"/>
              <a:t>Phoebe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6391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課程目標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TW" dirty="0" smtClean="0">
                <a:effectLst/>
              </a:rPr>
              <a:t>1.</a:t>
            </a:r>
            <a:r>
              <a:rPr lang="zh-TW" altLang="en-US" dirty="0" smtClean="0">
                <a:effectLst/>
              </a:rPr>
              <a:t>課程內容著重在職場實務英文各種情境常見字彙及文書等，透過專業教材主題單元的引導，講述解析，並</a:t>
            </a:r>
            <a:r>
              <a:rPr lang="zh-TW" alt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隨堂練習獨立寫作</a:t>
            </a:r>
            <a:r>
              <a:rPr lang="zh-TW" altLang="en-US" dirty="0" smtClean="0">
                <a:effectLst/>
              </a:rPr>
              <a:t>及</a:t>
            </a:r>
            <a:r>
              <a:rPr lang="zh-TW" alt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分組練習情境對話</a:t>
            </a:r>
            <a:r>
              <a:rPr lang="zh-TW" altLang="en-US" dirty="0" smtClean="0">
                <a:effectLst/>
              </a:rPr>
              <a:t>。</a:t>
            </a:r>
            <a:endParaRPr lang="en-US" altLang="zh-TW" dirty="0" smtClean="0">
              <a:effectLst/>
            </a:endParaRPr>
          </a:p>
          <a:p>
            <a:r>
              <a:rPr lang="zh-TW" altLang="en-US" dirty="0" smtClean="0">
                <a:effectLst/>
              </a:rPr>
              <a:t/>
            </a:r>
            <a:br>
              <a:rPr lang="zh-TW" altLang="en-US" dirty="0" smtClean="0">
                <a:effectLst/>
              </a:rPr>
            </a:br>
            <a:r>
              <a:rPr lang="zh-TW" altLang="en-US" dirty="0" smtClean="0">
                <a:effectLst/>
              </a:rPr>
              <a:t> </a:t>
            </a:r>
            <a:r>
              <a:rPr lang="en-US" altLang="zh-TW" dirty="0" smtClean="0">
                <a:effectLst/>
              </a:rPr>
              <a:t>2.</a:t>
            </a:r>
            <a:r>
              <a:rPr lang="zh-TW" altLang="en-US" dirty="0" smtClean="0">
                <a:effectLst/>
              </a:rPr>
              <a:t>教材中亦著重於</a:t>
            </a:r>
            <a:r>
              <a:rPr lang="zh-TW" alt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聽力與閱讀</a:t>
            </a:r>
            <a:r>
              <a:rPr lang="zh-TW" altLang="en-US" dirty="0" smtClean="0">
                <a:effectLst/>
              </a:rPr>
              <a:t>的能力，同時學員需應用教材內容，於課程活動中進行</a:t>
            </a:r>
            <a:r>
              <a:rPr lang="zh-TW" alt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個人或團體活動</a:t>
            </a:r>
            <a:r>
              <a:rPr lang="zh-TW" altLang="en-US" dirty="0" smtClean="0">
                <a:effectLst/>
              </a:rPr>
              <a:t>表達，例如</a:t>
            </a:r>
            <a:r>
              <a:rPr lang="en-US" altLang="zh-TW" dirty="0" smtClean="0">
                <a:effectLst/>
              </a:rPr>
              <a:t>: </a:t>
            </a:r>
            <a:r>
              <a:rPr lang="zh-TW" alt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口語訪談，對話或主題簡報</a:t>
            </a:r>
            <a:r>
              <a:rPr lang="zh-TW" altLang="en-US" dirty="0" smtClean="0">
                <a:effectLst/>
              </a:rPr>
              <a:t>。</a:t>
            </a:r>
            <a:endParaRPr lang="en-US" altLang="zh-TW" dirty="0" smtClean="0">
              <a:effectLst/>
            </a:endParaRPr>
          </a:p>
          <a:p>
            <a:r>
              <a:rPr lang="zh-TW" altLang="en-US" dirty="0" smtClean="0">
                <a:effectLst/>
              </a:rPr>
              <a:t/>
            </a:r>
            <a:br>
              <a:rPr lang="zh-TW" altLang="en-US" dirty="0" smtClean="0">
                <a:effectLst/>
              </a:rPr>
            </a:br>
            <a:r>
              <a:rPr lang="zh-TW" altLang="en-US" dirty="0" smtClean="0">
                <a:effectLst/>
              </a:rPr>
              <a:t> </a:t>
            </a:r>
            <a:r>
              <a:rPr lang="en-US" altLang="zh-TW" dirty="0" smtClean="0">
                <a:effectLst/>
              </a:rPr>
              <a:t>3.</a:t>
            </a:r>
            <a:r>
              <a:rPr lang="zh-TW" altLang="en-US" dirty="0" smtClean="0">
                <a:effectLst/>
              </a:rPr>
              <a:t>課程將視學員需求是否須額外增加</a:t>
            </a:r>
            <a:r>
              <a:rPr lang="zh-TW" alt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英語檢定試題介紹與練習</a:t>
            </a:r>
            <a:r>
              <a:rPr lang="zh-TW" altLang="en-US" dirty="0" smtClean="0">
                <a:effectLst/>
              </a:rPr>
              <a:t>，適時提供通過相關語文檢定之激勵措施，以提升其學習成效。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6228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Ice breaker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Your assignment </a:t>
            </a:r>
            <a:r>
              <a:rPr lang="en-US" altLang="zh-TW" dirty="0"/>
              <a:t>is to find ten things that </a:t>
            </a:r>
            <a:r>
              <a:rPr lang="en-US" altLang="zh-TW" dirty="0" smtClean="0"/>
              <a:t>the group members </a:t>
            </a:r>
            <a:r>
              <a:rPr lang="en-US" altLang="zh-TW" dirty="0"/>
              <a:t>have in </a:t>
            </a:r>
            <a:r>
              <a:rPr lang="en-US" altLang="zh-TW" dirty="0" smtClean="0"/>
              <a:t>common </a:t>
            </a:r>
            <a:r>
              <a:rPr lang="en-US" altLang="zh-TW" dirty="0"/>
              <a:t>with every other person in the group, that have nothing to do with work. (I tell people no body parts (we all have legs; we all have arms) and no clothing (we all wear shoes, we all wear pants</a:t>
            </a:r>
            <a:r>
              <a:rPr lang="en-US" altLang="zh-TW" dirty="0" smtClean="0"/>
              <a:t>).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Then, one </a:t>
            </a:r>
            <a:r>
              <a:rPr lang="en-US" altLang="zh-TW" dirty="0"/>
              <a:t>person must take notes and be ready to read </a:t>
            </a:r>
            <a:r>
              <a:rPr lang="en-US" altLang="zh-TW" dirty="0" smtClean="0"/>
              <a:t>your </a:t>
            </a:r>
            <a:r>
              <a:rPr lang="en-US" altLang="zh-TW" dirty="0"/>
              <a:t>list to the </a:t>
            </a:r>
            <a:r>
              <a:rPr lang="en-US" altLang="zh-TW" dirty="0" smtClean="0"/>
              <a:t>class </a:t>
            </a:r>
            <a:r>
              <a:rPr lang="en-US" altLang="zh-TW" dirty="0"/>
              <a:t>upon completion of the assignment</a:t>
            </a:r>
            <a:r>
              <a:rPr lang="en-US" altLang="zh-TW" dirty="0" smtClean="0"/>
              <a:t>.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2086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Exam yourself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1. What’s the strongest part of your language ability?</a:t>
            </a:r>
          </a:p>
          <a:p>
            <a:r>
              <a:rPr lang="en-US" altLang="zh-TW" dirty="0" smtClean="0"/>
              <a:t>2. What do you do to keep it go well as you want? Or how? </a:t>
            </a:r>
          </a:p>
          <a:p>
            <a:r>
              <a:rPr lang="en-US" altLang="zh-TW" dirty="0"/>
              <a:t>3</a:t>
            </a:r>
            <a:r>
              <a:rPr lang="en-US" altLang="zh-TW" dirty="0" smtClean="0"/>
              <a:t>. What’s the weakest part of your language ability that you would like to improve?</a:t>
            </a:r>
          </a:p>
          <a:p>
            <a:r>
              <a:rPr lang="en-US" altLang="zh-TW" dirty="0"/>
              <a:t>4</a:t>
            </a:r>
            <a:r>
              <a:rPr lang="en-US" altLang="zh-TW" dirty="0" smtClean="0"/>
              <a:t>. What do you plan to get better?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1629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We learn, we practice,  </a:t>
            </a:r>
            <a:br>
              <a:rPr lang="en-US" altLang="zh-TW" dirty="0" smtClean="0"/>
            </a:br>
            <a:r>
              <a:rPr lang="en-US" altLang="zh-TW" dirty="0" smtClean="0"/>
              <a:t>we master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type="subTitle" idx="1"/>
          </p:nvPr>
        </p:nvSpPr>
        <p:spPr>
          <a:xfrm>
            <a:off x="1524000" y="3741888"/>
            <a:ext cx="9144000" cy="1655762"/>
          </a:xfrm>
        </p:spPr>
        <p:txBody>
          <a:bodyPr/>
          <a:lstStyle/>
          <a:p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7" name="圖片 6" descr="&lt;strong&gt;yes we can&lt;/strong&gt; | Flickr - Photo Sharing!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8672">
            <a:off x="1836709" y="3617998"/>
            <a:ext cx="2461142" cy="190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51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Now, let’s talk about </a:t>
            </a:r>
            <a:r>
              <a:rPr lang="en-US" altLang="zh-TW" smtClean="0"/>
              <a:t>the lessons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textbook: @work, pre-intermediate B1</a:t>
            </a:r>
          </a:p>
          <a:p>
            <a:r>
              <a:rPr lang="en-US" altLang="zh-TW" dirty="0" smtClean="0"/>
              <a:t>The syllabus: </a:t>
            </a:r>
            <a:r>
              <a:rPr lang="en-US" altLang="zh-TW" dirty="0" smtClean="0">
                <a:hlinkClick r:id="rId2"/>
              </a:rPr>
              <a:t> schedule</a:t>
            </a: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139029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有機">
  <a:themeElements>
    <a:clrScheme name="有機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有機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有機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245</TotalTime>
  <Words>219</Words>
  <Application>Microsoft Office PowerPoint</Application>
  <PresentationFormat>寬螢幕</PresentationFormat>
  <Paragraphs>19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1" baseType="lpstr">
      <vt:lpstr>微軟正黑體</vt:lpstr>
      <vt:lpstr>新細明體</vt:lpstr>
      <vt:lpstr>Arial</vt:lpstr>
      <vt:lpstr>Garamond</vt:lpstr>
      <vt:lpstr>有機</vt:lpstr>
      <vt:lpstr>職場英文實務班</vt:lpstr>
      <vt:lpstr>課程目標</vt:lpstr>
      <vt:lpstr>Ice breaker</vt:lpstr>
      <vt:lpstr>Exam yourself</vt:lpstr>
      <vt:lpstr>We learn, we practice,   we master</vt:lpstr>
      <vt:lpstr>Now, let’s talk about the lessons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職場英文實務班</dc:title>
  <dc:creator>cyut</dc:creator>
  <cp:lastModifiedBy>cyut</cp:lastModifiedBy>
  <cp:revision>10</cp:revision>
  <dcterms:created xsi:type="dcterms:W3CDTF">2017-08-14T03:13:56Z</dcterms:created>
  <dcterms:modified xsi:type="dcterms:W3CDTF">2017-08-28T05:10:30Z</dcterms:modified>
</cp:coreProperties>
</file>